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6" r:id="rId3"/>
    <p:sldId id="257" r:id="rId4"/>
    <p:sldId id="259" r:id="rId5"/>
    <p:sldId id="260" r:id="rId6"/>
    <p:sldId id="261" r:id="rId7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D4EC8-F917-4C2B-BE44-E75F4A3A9120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158C8-AEEC-49FF-9E91-BBAE33922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1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BA-ECF0-4A75-9CAA-7600DD94AC98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69B-DE72-48B8-8006-5AB5CA34A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5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BA-ECF0-4A75-9CAA-7600DD94AC98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69B-DE72-48B8-8006-5AB5CA34A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BA-ECF0-4A75-9CAA-7600DD94AC98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69B-DE72-48B8-8006-5AB5CA34A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09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BA-ECF0-4A75-9CAA-7600DD94AC98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69B-DE72-48B8-8006-5AB5CA34A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BA-ECF0-4A75-9CAA-7600DD94AC98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69B-DE72-48B8-8006-5AB5CA34A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8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BA-ECF0-4A75-9CAA-7600DD94AC98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69B-DE72-48B8-8006-5AB5CA34A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2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BA-ECF0-4A75-9CAA-7600DD94AC98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69B-DE72-48B8-8006-5AB5CA34A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59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BA-ECF0-4A75-9CAA-7600DD94AC98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69B-DE72-48B8-8006-5AB5CA34A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8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BA-ECF0-4A75-9CAA-7600DD94AC98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69B-DE72-48B8-8006-5AB5CA34A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5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BA-ECF0-4A75-9CAA-7600DD94AC98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69B-DE72-48B8-8006-5AB5CA34A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5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4BA-ECF0-4A75-9CAA-7600DD94AC98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C69B-DE72-48B8-8006-5AB5CA34A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A04BA-ECF0-4A75-9CAA-7600DD94AC98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C69B-DE72-48B8-8006-5AB5CA34A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8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8.tif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8838EF-A54A-8D1B-6C31-6540C5FC38F0}"/>
              </a:ext>
            </a:extLst>
          </p:cNvPr>
          <p:cNvSpPr txBox="1"/>
          <p:nvPr/>
        </p:nvSpPr>
        <p:spPr>
          <a:xfrm>
            <a:off x="1002548" y="537196"/>
            <a:ext cx="480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EYFS Fabulous Favourites</a:t>
            </a:r>
          </a:p>
        </p:txBody>
      </p:sp>
      <p:pic>
        <p:nvPicPr>
          <p:cNvPr id="3" name="Picture 2" descr="Dear Zoo: Lift the Flaps: Amazon.co.uk: Rod Campbell: 9780230747722: Books">
            <a:extLst>
              <a:ext uri="{FF2B5EF4-FFF2-40B4-BE49-F238E27FC236}">
                <a16:creationId xmlns:a16="http://schemas.microsoft.com/office/drawing/2014/main" id="{806FC436-B631-9C30-A437-DCDAB5FD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" y="1521820"/>
            <a:ext cx="1972120" cy="19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e Very Hungry Caterpillar [Board Book]: Eric Carle : Carle, Eric, Carle,  Eric: Amazon.co.uk: Books">
            <a:extLst>
              <a:ext uri="{FF2B5EF4-FFF2-40B4-BE49-F238E27FC236}">
                <a16:creationId xmlns:a16="http://schemas.microsoft.com/office/drawing/2014/main" id="{F6075CED-778D-0F87-C5C6-E2629D668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18" y="1521820"/>
            <a:ext cx="2421989" cy="172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he Gruffalo - Wikipedia">
            <a:extLst>
              <a:ext uri="{FF2B5EF4-FFF2-40B4-BE49-F238E27FC236}">
                <a16:creationId xmlns:a16="http://schemas.microsoft.com/office/drawing/2014/main" id="{D57CE611-328C-37AA-AB99-A394E33C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11" y="3888489"/>
            <a:ext cx="2275159" cy="282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Oi Frog! (Oi Frog and Friends): Amazon.co.uk: Gray, Kes, Field, Jim:  9781444910865: Books">
            <a:extLst>
              <a:ext uri="{FF2B5EF4-FFF2-40B4-BE49-F238E27FC236}">
                <a16:creationId xmlns:a16="http://schemas.microsoft.com/office/drawing/2014/main" id="{D3A0D5D1-2634-D8DE-B45E-1E9061B7B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15" y="3524387"/>
            <a:ext cx="2825841" cy="282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e're Going on a Bear Hunt (Walker story board books) : Michael Rosen,  Helen Oxenbury: Amazon.co.uk: Books">
            <a:extLst>
              <a:ext uri="{FF2B5EF4-FFF2-40B4-BE49-F238E27FC236}">
                <a16:creationId xmlns:a16="http://schemas.microsoft.com/office/drawing/2014/main" id="{20026E34-D919-7865-7B90-77865FADF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64" y="1485330"/>
            <a:ext cx="1914473" cy="19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wl Babies: 1: Amazon.co.uk: Waddell, Martin, Benson, Patrick:  8601404204227: Books">
            <a:extLst>
              <a:ext uri="{FF2B5EF4-FFF2-40B4-BE49-F238E27FC236}">
                <a16:creationId xmlns:a16="http://schemas.microsoft.com/office/drawing/2014/main" id="{27895A7F-2D74-E1FD-1B09-108D2D8E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0" y="7096657"/>
            <a:ext cx="3228975" cy="266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e Tiger Who Came to Tea : Kerr, Judith, Kerr, Judith: Amazon.co.uk: Books">
            <a:extLst>
              <a:ext uri="{FF2B5EF4-FFF2-40B4-BE49-F238E27FC236}">
                <a16:creationId xmlns:a16="http://schemas.microsoft.com/office/drawing/2014/main" id="{4C0CCFA2-A2D1-E882-F8CB-149F52F8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6536668"/>
            <a:ext cx="2155248" cy="317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3E61DF-F823-C300-481F-D0368DB0E10E}"/>
              </a:ext>
            </a:extLst>
          </p:cNvPr>
          <p:cNvSpPr txBox="1"/>
          <p:nvPr/>
        </p:nvSpPr>
        <p:spPr>
          <a:xfrm>
            <a:off x="2413362" y="1047206"/>
            <a:ext cx="20312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Term 1</a:t>
            </a:r>
          </a:p>
        </p:txBody>
      </p:sp>
      <p:pic>
        <p:nvPicPr>
          <p:cNvPr id="12" name="Picture 11" descr="A logo with a tree and text&#10;&#10;Description automatically generated">
            <a:extLst>
              <a:ext uri="{FF2B5EF4-FFF2-40B4-BE49-F238E27FC236}">
                <a16:creationId xmlns:a16="http://schemas.microsoft.com/office/drawing/2014/main" id="{55910494-A213-3F41-2A04-CC819EF359E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2" r="37160"/>
          <a:stretch/>
        </p:blipFill>
        <p:spPr bwMode="auto">
          <a:xfrm>
            <a:off x="237598" y="334901"/>
            <a:ext cx="962025" cy="81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A logo with a tree and text&#10;&#10;Description automatically generated">
            <a:extLst>
              <a:ext uri="{FF2B5EF4-FFF2-40B4-BE49-F238E27FC236}">
                <a16:creationId xmlns:a16="http://schemas.microsoft.com/office/drawing/2014/main" id="{A8E4087E-1FA4-5F5B-4A66-1F495E931DC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2" r="37160"/>
          <a:stretch/>
        </p:blipFill>
        <p:spPr bwMode="auto">
          <a:xfrm>
            <a:off x="5612604" y="356871"/>
            <a:ext cx="962025" cy="81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247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79585D-2C91-62C6-BA8E-B90C75505FC7}"/>
              </a:ext>
            </a:extLst>
          </p:cNvPr>
          <p:cNvSpPr txBox="1"/>
          <p:nvPr/>
        </p:nvSpPr>
        <p:spPr>
          <a:xfrm>
            <a:off x="2413362" y="1222336"/>
            <a:ext cx="20312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Term 2</a:t>
            </a:r>
          </a:p>
        </p:txBody>
      </p:sp>
      <p:pic>
        <p:nvPicPr>
          <p:cNvPr id="2050" name="Picture 2" descr="Room on the Broom : Donaldson, Julia, Scheffler, Axel: Amazon.co.uk: Books">
            <a:extLst>
              <a:ext uri="{FF2B5EF4-FFF2-40B4-BE49-F238E27FC236}">
                <a16:creationId xmlns:a16="http://schemas.microsoft.com/office/drawing/2014/main" id="{E94AB1E3-6BA2-5078-A09F-8D34C8E39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5143"/>
            <a:ext cx="2632364" cy="235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i Dog! (Oi Frog and Friends) : Gray, Kes, Gray, Claire, Field, Jim:  Amazon.co.uk: Books">
            <a:extLst>
              <a:ext uri="{FF2B5EF4-FFF2-40B4-BE49-F238E27FC236}">
                <a16:creationId xmlns:a16="http://schemas.microsoft.com/office/drawing/2014/main" id="{A8B69E28-03E9-6D43-508A-F886C9F5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79" y="1880598"/>
            <a:ext cx="2636221" cy="260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Little Red Hen: Ladybird First Favourite Tales: Amazon.co.uk: Randall,  Ronne: 9781409309581: Books">
            <a:extLst>
              <a:ext uri="{FF2B5EF4-FFF2-40B4-BE49-F238E27FC236}">
                <a16:creationId xmlns:a16="http://schemas.microsoft.com/office/drawing/2014/main" id="{34E9FFB1-18EC-AF08-3D41-65FF456B1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" y="5237451"/>
            <a:ext cx="3241964" cy="324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Magic Porridge Pot: Ladybird First Favourite Tales: Amazon.co.uk:  Macdonald, Alan: 9781409309543: Books">
            <a:extLst>
              <a:ext uri="{FF2B5EF4-FFF2-40B4-BE49-F238E27FC236}">
                <a16:creationId xmlns:a16="http://schemas.microsoft.com/office/drawing/2014/main" id="{52AD9DB8-D88E-2FCA-B60D-49500ABE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48" y="5231949"/>
            <a:ext cx="3152063" cy="316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413DE5-FEEF-D6CC-6558-ECFA0942E087}"/>
              </a:ext>
            </a:extLst>
          </p:cNvPr>
          <p:cNvSpPr txBox="1"/>
          <p:nvPr/>
        </p:nvSpPr>
        <p:spPr>
          <a:xfrm>
            <a:off x="1002548" y="537196"/>
            <a:ext cx="480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EYFS Fabulous Favourites</a:t>
            </a:r>
          </a:p>
        </p:txBody>
      </p:sp>
      <p:pic>
        <p:nvPicPr>
          <p:cNvPr id="3" name="Picture 2" descr="A logo with a tree and text&#10;&#10;Description automatically generated">
            <a:extLst>
              <a:ext uri="{FF2B5EF4-FFF2-40B4-BE49-F238E27FC236}">
                <a16:creationId xmlns:a16="http://schemas.microsoft.com/office/drawing/2014/main" id="{30E0C3F4-B52C-6A01-4389-7FE8DE8699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2" r="37160"/>
          <a:stretch/>
        </p:blipFill>
        <p:spPr bwMode="auto">
          <a:xfrm>
            <a:off x="237598" y="334901"/>
            <a:ext cx="962025" cy="81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logo with a tree and text&#10;&#10;Description automatically generated">
            <a:extLst>
              <a:ext uri="{FF2B5EF4-FFF2-40B4-BE49-F238E27FC236}">
                <a16:creationId xmlns:a16="http://schemas.microsoft.com/office/drawing/2014/main" id="{8F5B5CB0-DC0A-28E2-6884-6BB2F4E53B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2" r="37160"/>
          <a:stretch/>
        </p:blipFill>
        <p:spPr bwMode="auto">
          <a:xfrm>
            <a:off x="5612604" y="356871"/>
            <a:ext cx="962025" cy="81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213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72F99E-8A4C-D32E-FC69-888B139804F1}"/>
              </a:ext>
            </a:extLst>
          </p:cNvPr>
          <p:cNvSpPr txBox="1"/>
          <p:nvPr/>
        </p:nvSpPr>
        <p:spPr>
          <a:xfrm>
            <a:off x="2413362" y="1222336"/>
            <a:ext cx="20312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Term 3</a:t>
            </a:r>
          </a:p>
        </p:txBody>
      </p:sp>
      <p:pic>
        <p:nvPicPr>
          <p:cNvPr id="3074" name="Picture 2" descr="How to Catch a Star: The bestselling, illustrated picture-book adventure  for children - a much-loved modern classic! : Jeffers, Oliver, Jeffers,  Oliver: Amazon.co.uk: Books">
            <a:extLst>
              <a:ext uri="{FF2B5EF4-FFF2-40B4-BE49-F238E27FC236}">
                <a16:creationId xmlns:a16="http://schemas.microsoft.com/office/drawing/2014/main" id="{2093F629-C0C9-EC0E-851F-F77B2F6B7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1" y="2129848"/>
            <a:ext cx="2418359" cy="246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Enormous Turnip: Ladybird First Favourite Tales: Amazon.co.uk: Yates,  Irene: 9781409309574: Books">
            <a:extLst>
              <a:ext uri="{FF2B5EF4-FFF2-40B4-BE49-F238E27FC236}">
                <a16:creationId xmlns:a16="http://schemas.microsoft.com/office/drawing/2014/main" id="{1DB4F614-7180-B20D-9F73-7370506AD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63" y="1962463"/>
            <a:ext cx="2795570" cy="280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Three Billy Goats Gruff: Ladybird First Favourite Tales: Amazon.co.uk:  Yates, Irene, Ladybird: 9781409306337: Books">
            <a:extLst>
              <a:ext uri="{FF2B5EF4-FFF2-40B4-BE49-F238E27FC236}">
                <a16:creationId xmlns:a16="http://schemas.microsoft.com/office/drawing/2014/main" id="{03D40AB5-2BB5-0490-843F-76BE0111A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6292"/>
            <a:ext cx="3075324" cy="307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i Cat!: Kes Gray (Oi Frog and Friends) : Gray, Kes, Field, Jim:  Amazon.co.uk: Books">
            <a:extLst>
              <a:ext uri="{FF2B5EF4-FFF2-40B4-BE49-F238E27FC236}">
                <a16:creationId xmlns:a16="http://schemas.microsoft.com/office/drawing/2014/main" id="{CC83E625-7342-3782-5F65-11B7D0671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87" y="5323379"/>
            <a:ext cx="3082451" cy="307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DD1E2D-A90C-539E-FA6A-1A44923B4C3C}"/>
              </a:ext>
            </a:extLst>
          </p:cNvPr>
          <p:cNvSpPr txBox="1"/>
          <p:nvPr/>
        </p:nvSpPr>
        <p:spPr>
          <a:xfrm>
            <a:off x="1002548" y="537196"/>
            <a:ext cx="480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EYFS Fabulous Favourites</a:t>
            </a:r>
          </a:p>
        </p:txBody>
      </p:sp>
      <p:pic>
        <p:nvPicPr>
          <p:cNvPr id="3" name="Picture 2" descr="A logo with a tree and text&#10;&#10;Description automatically generated">
            <a:extLst>
              <a:ext uri="{FF2B5EF4-FFF2-40B4-BE49-F238E27FC236}">
                <a16:creationId xmlns:a16="http://schemas.microsoft.com/office/drawing/2014/main" id="{17E9402D-89E5-0D04-0944-FCA144049D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2" r="37160"/>
          <a:stretch/>
        </p:blipFill>
        <p:spPr bwMode="auto">
          <a:xfrm>
            <a:off x="237598" y="334901"/>
            <a:ext cx="962025" cy="81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logo with a tree and text&#10;&#10;Description automatically generated">
            <a:extLst>
              <a:ext uri="{FF2B5EF4-FFF2-40B4-BE49-F238E27FC236}">
                <a16:creationId xmlns:a16="http://schemas.microsoft.com/office/drawing/2014/main" id="{E1AA8B07-01F9-185A-6AA4-96D8A90863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2" r="37160"/>
          <a:stretch/>
        </p:blipFill>
        <p:spPr bwMode="auto">
          <a:xfrm>
            <a:off x="5612604" y="356871"/>
            <a:ext cx="962025" cy="81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83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72F99E-8A4C-D32E-FC69-888B139804F1}"/>
              </a:ext>
            </a:extLst>
          </p:cNvPr>
          <p:cNvSpPr txBox="1"/>
          <p:nvPr/>
        </p:nvSpPr>
        <p:spPr>
          <a:xfrm>
            <a:off x="2413362" y="1222336"/>
            <a:ext cx="20312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Term 4</a:t>
            </a:r>
          </a:p>
        </p:txBody>
      </p:sp>
      <p:pic>
        <p:nvPicPr>
          <p:cNvPr id="4098" name="Picture 2" descr="Oi Duck-billed Platypus! (Oi Frog and Friends): Amazon.co.uk: Gray, Kes,  Field, Jim: 9781444937329: Books">
            <a:extLst>
              <a:ext uri="{FF2B5EF4-FFF2-40B4-BE49-F238E27FC236}">
                <a16:creationId xmlns:a16="http://schemas.microsoft.com/office/drawing/2014/main" id="{2EFE026E-A577-BDC1-2390-EC2C0C2A6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3" y="2196836"/>
            <a:ext cx="2299855" cy="22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own Bear, Brown Bear, What Do You See? : Bill Martin Jr, Eric Carle:  Amazon.co.uk: Books">
            <a:extLst>
              <a:ext uri="{FF2B5EF4-FFF2-40B4-BE49-F238E27FC236}">
                <a16:creationId xmlns:a16="http://schemas.microsoft.com/office/drawing/2014/main" id="{DEF77A44-1B32-4552-A42F-51EBBE0C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5" y="1779140"/>
            <a:ext cx="2047802" cy="270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ere The Wild Things Are">
            <a:extLst>
              <a:ext uri="{FF2B5EF4-FFF2-40B4-BE49-F238E27FC236}">
                <a16:creationId xmlns:a16="http://schemas.microsoft.com/office/drawing/2014/main" id="{1E8F903D-B92E-E5EC-4178-E13E5241C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2" y="5318162"/>
            <a:ext cx="2987652" cy="268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is Is Not My Hat: Amazon.co.uk: Klassen, Jon, Klassen, Jon:  9781406353433: Books">
            <a:extLst>
              <a:ext uri="{FF2B5EF4-FFF2-40B4-BE49-F238E27FC236}">
                <a16:creationId xmlns:a16="http://schemas.microsoft.com/office/drawing/2014/main" id="{BE48A862-BA2D-97EB-15C1-F08C1BE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37" y="4697069"/>
            <a:ext cx="34290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ach Peach Pear Plum : Ahlberg, Allan, Ahlberg, Janet, Ahlberg, Janet,  Ahlberg, Janet: Amazon.co.uk: Books">
            <a:extLst>
              <a:ext uri="{FF2B5EF4-FFF2-40B4-BE49-F238E27FC236}">
                <a16:creationId xmlns:a16="http://schemas.microsoft.com/office/drawing/2014/main" id="{EE36D0CF-70FE-3114-2474-BC8EF851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816" y="7332918"/>
            <a:ext cx="3194194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025C2F-2FB4-E0B8-D506-9756C66D2CD9}"/>
              </a:ext>
            </a:extLst>
          </p:cNvPr>
          <p:cNvSpPr txBox="1"/>
          <p:nvPr/>
        </p:nvSpPr>
        <p:spPr>
          <a:xfrm>
            <a:off x="1002548" y="537196"/>
            <a:ext cx="480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EYFS Fabulous Favourites</a:t>
            </a:r>
          </a:p>
        </p:txBody>
      </p:sp>
      <p:pic>
        <p:nvPicPr>
          <p:cNvPr id="3" name="Picture 2" descr="A logo with a tree and text&#10;&#10;Description automatically generated">
            <a:extLst>
              <a:ext uri="{FF2B5EF4-FFF2-40B4-BE49-F238E27FC236}">
                <a16:creationId xmlns:a16="http://schemas.microsoft.com/office/drawing/2014/main" id="{6037166C-0493-E776-C354-50AD00EBD6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2" r="37160"/>
          <a:stretch/>
        </p:blipFill>
        <p:spPr bwMode="auto">
          <a:xfrm>
            <a:off x="237598" y="334901"/>
            <a:ext cx="962025" cy="81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logo with a tree and text&#10;&#10;Description automatically generated">
            <a:extLst>
              <a:ext uri="{FF2B5EF4-FFF2-40B4-BE49-F238E27FC236}">
                <a16:creationId xmlns:a16="http://schemas.microsoft.com/office/drawing/2014/main" id="{C372E8E4-0FE2-2DBD-6FA0-45D96A302F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2" r="37160"/>
          <a:stretch/>
        </p:blipFill>
        <p:spPr bwMode="auto">
          <a:xfrm>
            <a:off x="5612604" y="356871"/>
            <a:ext cx="962025" cy="81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775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72F99E-8A4C-D32E-FC69-888B139804F1}"/>
              </a:ext>
            </a:extLst>
          </p:cNvPr>
          <p:cNvSpPr txBox="1"/>
          <p:nvPr/>
        </p:nvSpPr>
        <p:spPr>
          <a:xfrm>
            <a:off x="2413362" y="1222336"/>
            <a:ext cx="20312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Term 5</a:t>
            </a:r>
          </a:p>
        </p:txBody>
      </p:sp>
      <p:pic>
        <p:nvPicPr>
          <p:cNvPr id="5122" name="Picture 2" descr="Oi Puppies! (Oi Frog and Friends) : Gray, Kes, Jim Field: Amazon.co.uk:  Books">
            <a:extLst>
              <a:ext uri="{FF2B5EF4-FFF2-40B4-BE49-F238E27FC236}">
                <a16:creationId xmlns:a16="http://schemas.microsoft.com/office/drawing/2014/main" id="{23A8837D-34CF-7A42-3E0A-7E64B40A4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2117004"/>
            <a:ext cx="2685372" cy="26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een Eggs and Ham: Green Back Book (Dr Seuss - Green Back Book):  Amazon.co.uk: Seuss, Dr., Seuss, Dr.: 9780007158461: Books">
            <a:extLst>
              <a:ext uri="{FF2B5EF4-FFF2-40B4-BE49-F238E27FC236}">
                <a16:creationId xmlns:a16="http://schemas.microsoft.com/office/drawing/2014/main" id="{D0552EF6-EEE6-CE20-F941-55F5C546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68" y="1891261"/>
            <a:ext cx="2592414" cy="354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re Was an Old Lady Who Swallowed a Fly by Pam Adams | Waterstones">
            <a:extLst>
              <a:ext uri="{FF2B5EF4-FFF2-40B4-BE49-F238E27FC236}">
                <a16:creationId xmlns:a16="http://schemas.microsoft.com/office/drawing/2014/main" id="{B1F8C81D-B0B8-5042-0C7F-D07264BEA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0" y="6257639"/>
            <a:ext cx="3164631" cy="31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You Choose by Pippa Goodhart (Paperback, 2004) for sale online | eBay">
            <a:extLst>
              <a:ext uri="{FF2B5EF4-FFF2-40B4-BE49-F238E27FC236}">
                <a16:creationId xmlns:a16="http://schemas.microsoft.com/office/drawing/2014/main" id="{16F8DE11-4CAC-F9ED-5E87-8426D3CBD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5737420"/>
            <a:ext cx="3295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092846-DD13-203E-966F-D463A8F0BAB1}"/>
              </a:ext>
            </a:extLst>
          </p:cNvPr>
          <p:cNvSpPr txBox="1"/>
          <p:nvPr/>
        </p:nvSpPr>
        <p:spPr>
          <a:xfrm>
            <a:off x="1002548" y="537196"/>
            <a:ext cx="480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EYFS Fabulous Favourites</a:t>
            </a:r>
          </a:p>
        </p:txBody>
      </p:sp>
      <p:pic>
        <p:nvPicPr>
          <p:cNvPr id="3" name="Picture 2" descr="A logo with a tree and text&#10;&#10;Description automatically generated">
            <a:extLst>
              <a:ext uri="{FF2B5EF4-FFF2-40B4-BE49-F238E27FC236}">
                <a16:creationId xmlns:a16="http://schemas.microsoft.com/office/drawing/2014/main" id="{B174F9CB-180F-3DC9-A225-B988A3D544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2" r="37160"/>
          <a:stretch/>
        </p:blipFill>
        <p:spPr bwMode="auto">
          <a:xfrm>
            <a:off x="237598" y="334901"/>
            <a:ext cx="962025" cy="81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logo with a tree and text&#10;&#10;Description automatically generated">
            <a:extLst>
              <a:ext uri="{FF2B5EF4-FFF2-40B4-BE49-F238E27FC236}">
                <a16:creationId xmlns:a16="http://schemas.microsoft.com/office/drawing/2014/main" id="{28E10C9E-8130-872B-C292-15AC8C7B2E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2" r="37160"/>
          <a:stretch/>
        </p:blipFill>
        <p:spPr bwMode="auto">
          <a:xfrm>
            <a:off x="5612604" y="356871"/>
            <a:ext cx="962025" cy="81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813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72F99E-8A4C-D32E-FC69-888B139804F1}"/>
              </a:ext>
            </a:extLst>
          </p:cNvPr>
          <p:cNvSpPr txBox="1"/>
          <p:nvPr/>
        </p:nvSpPr>
        <p:spPr>
          <a:xfrm>
            <a:off x="2413362" y="1222336"/>
            <a:ext cx="20312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Term 6</a:t>
            </a:r>
          </a:p>
        </p:txBody>
      </p:sp>
      <p:pic>
        <p:nvPicPr>
          <p:cNvPr id="6146" name="Picture 2" descr="You Choose Fairy Tales: A new story every time – what will YOU choose? (You  Choose, 4) : Goodhart, Pippa, Sharratt, Nick: Amazon.co.uk: Books">
            <a:extLst>
              <a:ext uri="{FF2B5EF4-FFF2-40B4-BE49-F238E27FC236}">
                <a16:creationId xmlns:a16="http://schemas.microsoft.com/office/drawing/2014/main" id="{8658E818-52F8-DBFE-73EA-84848CC3A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1" y="2029114"/>
            <a:ext cx="2534856" cy="29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i Aardvark! (Oi Frog and Friends): Amazon.co.uk: Gray, Kes, Field;Jim,  Field;Jim: 9781444955910: Books">
            <a:extLst>
              <a:ext uri="{FF2B5EF4-FFF2-40B4-BE49-F238E27FC236}">
                <a16:creationId xmlns:a16="http://schemas.microsoft.com/office/drawing/2014/main" id="{870A7099-E1F9-9605-5921-2570B049A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72" y="1815143"/>
            <a:ext cx="3429000" cy="34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he Cat in the Hat: Amazon.co.uk: Seuss, Dr., Seuss, Dr.: 9780007414161:  Books">
            <a:extLst>
              <a:ext uri="{FF2B5EF4-FFF2-40B4-BE49-F238E27FC236}">
                <a16:creationId xmlns:a16="http://schemas.microsoft.com/office/drawing/2014/main" id="{C4E58F6E-48CA-4725-FCA8-087B3B93E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9" y="5619712"/>
            <a:ext cx="2687487" cy="36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3BCF82-EB79-2CDE-9135-ABC0B68874D2}"/>
              </a:ext>
            </a:extLst>
          </p:cNvPr>
          <p:cNvSpPr txBox="1"/>
          <p:nvPr/>
        </p:nvSpPr>
        <p:spPr>
          <a:xfrm>
            <a:off x="1002548" y="537196"/>
            <a:ext cx="480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EYFS Fabulous Favourites</a:t>
            </a:r>
          </a:p>
        </p:txBody>
      </p:sp>
      <p:pic>
        <p:nvPicPr>
          <p:cNvPr id="3" name="Picture 2" descr="A logo with a tree and text&#10;&#10;Description automatically generated">
            <a:extLst>
              <a:ext uri="{FF2B5EF4-FFF2-40B4-BE49-F238E27FC236}">
                <a16:creationId xmlns:a16="http://schemas.microsoft.com/office/drawing/2014/main" id="{E2ABF179-3DDA-C69D-2C22-F371C023E1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2" r="37160"/>
          <a:stretch/>
        </p:blipFill>
        <p:spPr bwMode="auto">
          <a:xfrm>
            <a:off x="237598" y="334901"/>
            <a:ext cx="962025" cy="81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logo with a tree and text&#10;&#10;Description automatically generated">
            <a:extLst>
              <a:ext uri="{FF2B5EF4-FFF2-40B4-BE49-F238E27FC236}">
                <a16:creationId xmlns:a16="http://schemas.microsoft.com/office/drawing/2014/main" id="{1FE12273-FE5E-F575-0389-1A616C34D6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2" r="37160"/>
          <a:stretch/>
        </p:blipFill>
        <p:spPr bwMode="auto">
          <a:xfrm>
            <a:off x="5612604" y="356871"/>
            <a:ext cx="962025" cy="81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hicka Chicka Boom Boom (Chicka Chicka Book, A) : Martin Jr., Bill,  Archambault, John, Ehlert, Lois: Amazon.co.uk: Books">
            <a:extLst>
              <a:ext uri="{FF2B5EF4-FFF2-40B4-BE49-F238E27FC236}">
                <a16:creationId xmlns:a16="http://schemas.microsoft.com/office/drawing/2014/main" id="{16686984-DF6C-42E7-88AE-D5C45A624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84" y="5699654"/>
            <a:ext cx="2687487" cy="353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94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2178</TotalTime>
  <Words>30</Words>
  <Application>Microsoft Office PowerPoint</Application>
  <PresentationFormat>A4 Paper (210x297 mm)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9313257 Kirsty Sleight</cp:lastModifiedBy>
  <cp:revision>10</cp:revision>
  <cp:lastPrinted>2024-05-22T13:13:56Z</cp:lastPrinted>
  <dcterms:created xsi:type="dcterms:W3CDTF">2023-03-14T11:11:45Z</dcterms:created>
  <dcterms:modified xsi:type="dcterms:W3CDTF">2024-07-26T10:44:34Z</dcterms:modified>
</cp:coreProperties>
</file>